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62" r:id="rId4"/>
    <p:sldId id="269" r:id="rId5"/>
    <p:sldId id="268" r:id="rId6"/>
    <p:sldId id="267" r:id="rId7"/>
    <p:sldId id="266" r:id="rId8"/>
    <p:sldId id="265" r:id="rId9"/>
    <p:sldId id="272" r:id="rId10"/>
    <p:sldId id="264" r:id="rId11"/>
    <p:sldId id="263" r:id="rId12"/>
    <p:sldId id="270" r:id="rId13"/>
    <p:sldId id="271" r:id="rId14"/>
    <p:sldId id="25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26E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E2BBA3-6185-4965-BAA9-89CE8445F159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6BCDBC-D7D8-4321-9AE6-9B1A87455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12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6BCDBC-D7D8-4321-9AE6-9B1A8745576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маша и медведь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214282" y="3786190"/>
            <a:ext cx="1657350" cy="28575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kira-scrap.ru/KATALOG/MULTY_NASCHI/3/0_98a60_84365a9b_M.png" TargetMode="External"/><Relationship Id="rId7" Type="http://schemas.openxmlformats.org/officeDocument/2006/relationships/slide" Target="slide1.xml"/><Relationship Id="rId2" Type="http://schemas.openxmlformats.org/officeDocument/2006/relationships/hyperlink" Target="http://mouthygirl.com/wp-content/uploads/2009/08/green-swirls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2.pic4you.ru/allimage/y2013/04-21/12216/3397852.png" TargetMode="External"/><Relationship Id="rId5" Type="http://schemas.openxmlformats.org/officeDocument/2006/relationships/hyperlink" Target="http://nachalo4ka.ru/zvuki-dlya-detskih-prezentatsiy/" TargetMode="External"/><Relationship Id="rId4" Type="http://schemas.openxmlformats.org/officeDocument/2006/relationships/hyperlink" Target="http://kira-scrap.ru/KATALOG/MULTY_NASCHI/3/0_910f5_13fada8c_M.pn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олна 7"/>
          <p:cNvSpPr/>
          <p:nvPr/>
        </p:nvSpPr>
        <p:spPr>
          <a:xfrm>
            <a:off x="2643174" y="5214950"/>
            <a:ext cx="4214842" cy="1285884"/>
          </a:xfrm>
          <a:prstGeom prst="wav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002060"/>
                </a:solidFill>
              </a:rPr>
              <a:t>Шремзер</a:t>
            </a:r>
            <a:r>
              <a:rPr lang="ru-RU" sz="1600" dirty="0" smtClean="0">
                <a:solidFill>
                  <a:srgbClr val="002060"/>
                </a:solidFill>
              </a:rPr>
              <a:t> Е.М.</a:t>
            </a:r>
          </a:p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2016 г.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3929066"/>
            <a:ext cx="1714512" cy="264320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1" name="Picture 1" descr="C:\Users\валентин и наталья\Desktop\картинки\1367297344_2h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5214950"/>
            <a:ext cx="1321166" cy="1643050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  <a:solidFill>
            <a:srgbClr val="FF66FF"/>
          </a:solidFill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rgbClr val="002060"/>
                </a:solidFill>
                <a:ea typeface="Tahoma" pitchFamily="34" charset="0"/>
                <a:cs typeface="Times New Roman" pitchFamily="18" charset="0"/>
              </a:rPr>
              <a:t>Зачётная </a:t>
            </a:r>
            <a:r>
              <a:rPr lang="ru-RU" sz="3600" b="1" dirty="0" smtClean="0">
                <a:solidFill>
                  <a:srgbClr val="002060"/>
                </a:solidFill>
                <a:ea typeface="Tahoma" pitchFamily="34" charset="0"/>
                <a:cs typeface="Times New Roman" pitchFamily="18" charset="0"/>
              </a:rPr>
              <a:t>работа</a:t>
            </a:r>
            <a:endParaRPr lang="ru-RU" sz="7200" b="1" dirty="0">
              <a:solidFill>
                <a:srgbClr val="002060"/>
              </a:solidFill>
            </a:endParaRPr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71604" y="2143116"/>
            <a:ext cx="6400800" cy="1752600"/>
          </a:xfrm>
          <a:solidFill>
            <a:srgbClr val="26E22F"/>
          </a:solidFill>
          <a:ln w="3810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/>
          <a:lstStyle/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Тренажер по теме</a:t>
            </a:r>
          </a:p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«Члены предложения».</a:t>
            </a:r>
          </a:p>
          <a:p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Русский язык, 5 класс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Ветерок разносил по </a:t>
            </a:r>
            <a:r>
              <a:rPr lang="ru-RU" sz="2800" i="1" dirty="0" smtClean="0">
                <a:solidFill>
                  <a:srgbClr val="FF0000"/>
                </a:solidFill>
              </a:rPr>
              <a:t>лесу </a:t>
            </a:r>
            <a:r>
              <a:rPr lang="ru-RU" sz="2800" i="1" dirty="0" smtClean="0">
                <a:solidFill>
                  <a:srgbClr val="002060"/>
                </a:solidFill>
              </a:rPr>
              <a:t>весенние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</a:rPr>
              <a:t>запахи.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00364" y="4214818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 Муравей нашёл </a:t>
            </a:r>
            <a:r>
              <a:rPr lang="ru-RU" sz="2800" i="1" dirty="0" smtClean="0">
                <a:solidFill>
                  <a:srgbClr val="FF0000"/>
                </a:solidFill>
              </a:rPr>
              <a:t>зерно</a:t>
            </a:r>
            <a:r>
              <a:rPr lang="ru-RU" sz="2800" i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643042" y="307181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Поляну </a:t>
            </a:r>
            <a:r>
              <a:rPr lang="ru-RU" sz="2800" i="1" dirty="0" smtClean="0">
                <a:solidFill>
                  <a:srgbClr val="FF0000"/>
                </a:solidFill>
              </a:rPr>
              <a:t>утром</a:t>
            </a:r>
            <a:r>
              <a:rPr lang="ru-RU" sz="2800" i="1" dirty="0" smtClean="0">
                <a:solidFill>
                  <a:srgbClr val="002060"/>
                </a:solidFill>
              </a:rPr>
              <a:t> освещает яркое солнце.</a:t>
            </a:r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71802" y="4214818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559096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Бабушка с дедушкой   </a:t>
            </a:r>
            <a:r>
              <a:rPr lang="ru-RU" sz="2800" i="1" dirty="0" smtClean="0">
                <a:solidFill>
                  <a:srgbClr val="002060"/>
                </a:solidFill>
              </a:rPr>
              <a:t>проводили  нас  до  </a:t>
            </a:r>
            <a:r>
              <a:rPr lang="ru-RU" sz="2800" i="1" dirty="0" smtClean="0">
                <a:solidFill>
                  <a:srgbClr val="002060"/>
                </a:solidFill>
              </a:rPr>
              <a:t>калитки.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785786" y="200024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>
                <a:hlinkClick r:id="rId2"/>
              </a:rPr>
              <a:t>Фон</a:t>
            </a:r>
            <a:endParaRPr lang="ru-RU" dirty="0" smtClean="0"/>
          </a:p>
          <a:p>
            <a:pPr algn="ctr"/>
            <a:r>
              <a:rPr lang="ru-RU" dirty="0" smtClean="0">
                <a:hlinkClick r:id="rId3"/>
              </a:rPr>
              <a:t>Маша</a:t>
            </a:r>
            <a:endParaRPr lang="ru-RU" dirty="0" smtClean="0"/>
          </a:p>
          <a:p>
            <a:pPr algn="ctr"/>
            <a:r>
              <a:rPr lang="ru-RU" dirty="0" smtClean="0">
                <a:hlinkClick r:id="rId4"/>
              </a:rPr>
              <a:t>Медведь</a:t>
            </a:r>
            <a:endParaRPr lang="ru-RU" dirty="0" smtClean="0"/>
          </a:p>
          <a:p>
            <a:pPr algn="ctr"/>
            <a:r>
              <a:rPr lang="ru-RU" dirty="0" smtClean="0">
                <a:hlinkClick r:id="rId5"/>
              </a:rPr>
              <a:t>Звуки</a:t>
            </a:r>
            <a:endParaRPr lang="ru-RU" dirty="0" smtClean="0"/>
          </a:p>
          <a:p>
            <a:pPr algn="ctr"/>
            <a:r>
              <a:rPr lang="ru-RU" dirty="0" smtClean="0">
                <a:hlinkClick r:id="rId6"/>
              </a:rPr>
              <a:t>Карандаши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Управляющая кнопка: домой 3">
            <a:hlinkClick r:id="rId7" action="ppaction://hlinksldjump" highlightClick="1"/>
          </p:cNvPr>
          <p:cNvSpPr/>
          <p:nvPr/>
        </p:nvSpPr>
        <p:spPr>
          <a:xfrm>
            <a:off x="8143900" y="6000768"/>
            <a:ext cx="648072" cy="576064"/>
          </a:xfrm>
          <a:prstGeom prst="actionButtonHome">
            <a:avLst/>
          </a:prstGeom>
          <a:solidFill>
            <a:srgbClr val="FFFF00"/>
          </a:solidFill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Умножение 4">
            <a:hlinkClick r:id="" action="ppaction://hlinkshowjump?jump=endshow"/>
          </p:cNvPr>
          <p:cNvSpPr/>
          <p:nvPr/>
        </p:nvSpPr>
        <p:spPr>
          <a:xfrm>
            <a:off x="8358214" y="214290"/>
            <a:ext cx="571504" cy="571504"/>
          </a:xfrm>
          <a:prstGeom prst="mathMultiply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Весной снегирь </a:t>
            </a:r>
            <a:r>
              <a:rPr lang="ru-RU" sz="2800" b="1" i="1" dirty="0" smtClean="0">
                <a:solidFill>
                  <a:srgbClr val="FF0000"/>
                </a:solidFill>
              </a:rPr>
              <a:t>летит</a:t>
            </a:r>
            <a:r>
              <a:rPr lang="ru-RU" sz="2800" i="1" dirty="0" smtClean="0">
                <a:solidFill>
                  <a:srgbClr val="002060"/>
                </a:solidFill>
              </a:rPr>
              <a:t> в чащу леса.</a:t>
            </a:r>
          </a:p>
          <a:p>
            <a:pPr algn="ctr"/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643438" y="200024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Листья</a:t>
            </a:r>
            <a:r>
              <a:rPr lang="ru-RU" sz="2800" i="1" dirty="0" smtClean="0">
                <a:solidFill>
                  <a:srgbClr val="FF0000"/>
                </a:solidFill>
              </a:rPr>
              <a:t> дуба</a:t>
            </a:r>
            <a:r>
              <a:rPr lang="ru-RU" sz="2800" i="1" dirty="0" smtClean="0">
                <a:solidFill>
                  <a:srgbClr val="002060"/>
                </a:solidFill>
              </a:rPr>
              <a:t> почернели.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307181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49482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 Юноша  подарил  девушке  </a:t>
            </a:r>
            <a:r>
              <a:rPr lang="ru-RU" sz="2800" i="1" dirty="0" smtClean="0">
                <a:solidFill>
                  <a:srgbClr val="FF0000"/>
                </a:solidFill>
              </a:rPr>
              <a:t>букет.</a:t>
            </a:r>
            <a:r>
              <a:rPr lang="ru-RU" sz="2800" i="1" dirty="0" smtClean="0">
                <a:solidFill>
                  <a:srgbClr val="002060"/>
                </a:solidFill>
              </a:rPr>
              <a:t> 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571604" y="307181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Учитель с учеником изучали </a:t>
            </a:r>
            <a:r>
              <a:rPr lang="ru-RU" sz="2800" i="1" dirty="0" smtClean="0">
                <a:solidFill>
                  <a:srgbClr val="FF0000"/>
                </a:solidFill>
              </a:rPr>
              <a:t>новое</a:t>
            </a:r>
            <a:r>
              <a:rPr lang="ru-RU" sz="2800" i="1" dirty="0" smtClean="0">
                <a:solidFill>
                  <a:srgbClr val="002060"/>
                </a:solidFill>
              </a:rPr>
              <a:t> расписание. 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357818" y="307181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За  свои  поступки отвечаешь </a:t>
            </a:r>
            <a:r>
              <a:rPr lang="ru-RU" sz="2800" i="1" dirty="0" smtClean="0">
                <a:solidFill>
                  <a:srgbClr val="FF0000"/>
                </a:solidFill>
              </a:rPr>
              <a:t>ты</a:t>
            </a:r>
            <a:r>
              <a:rPr lang="ru-RU" sz="2800" i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7224" y="200024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002060"/>
                </a:solidFill>
              </a:rPr>
              <a:t>Мы свернули на узкую лесную </a:t>
            </a:r>
            <a:r>
              <a:rPr lang="ru-RU" sz="2800" i="1" dirty="0" smtClean="0">
                <a:solidFill>
                  <a:srgbClr val="FF0000"/>
                </a:solidFill>
              </a:rPr>
              <a:t>дорожку</a:t>
            </a:r>
            <a:r>
              <a:rPr lang="ru-RU" sz="2800" i="1" dirty="0" smtClean="0">
                <a:solidFill>
                  <a:srgbClr val="002060"/>
                </a:solidFill>
              </a:rPr>
              <a:t>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000364" y="4214818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Дважды  два - </a:t>
            </a:r>
            <a:r>
              <a:rPr lang="ru-RU" sz="2800" i="1" dirty="0" smtClean="0">
                <a:solidFill>
                  <a:srgbClr val="002060"/>
                </a:solidFill>
              </a:rPr>
              <a:t>четыре.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7224" y="200024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Скругленный прямоугольник 16"/>
          <p:cNvSpPr/>
          <p:nvPr/>
        </p:nvSpPr>
        <p:spPr>
          <a:xfrm>
            <a:off x="500034" y="285728"/>
            <a:ext cx="8072494" cy="1428760"/>
          </a:xfrm>
          <a:prstGeom prst="roundRect">
            <a:avLst/>
          </a:prstGeom>
          <a:solidFill>
            <a:srgbClr val="26E22F"/>
          </a:solidFill>
          <a:ln w="57150"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Укажи, каким членом предложения является выделенное слово в предложении:</a:t>
            </a:r>
          </a:p>
          <a:p>
            <a:pPr algn="ctr"/>
            <a:r>
              <a:rPr lang="ru-RU" sz="2800" i="1" dirty="0" smtClean="0">
                <a:solidFill>
                  <a:srgbClr val="FF0000"/>
                </a:solidFill>
              </a:rPr>
              <a:t>Зеленые </a:t>
            </a:r>
            <a:r>
              <a:rPr lang="ru-RU" sz="2800" i="1" dirty="0" smtClean="0">
                <a:solidFill>
                  <a:srgbClr val="002060"/>
                </a:solidFill>
              </a:rPr>
              <a:t>в  этой  игре  победили.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66248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ПОДЛЕЖАЩЕЕ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652462" y="2071678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СКАЗУЕМОЕ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643042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ДОПОЛНЕНИЕ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429256" y="3214686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ОПРЕДЕЛЕНИЕ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080826" y="4357694"/>
            <a:ext cx="3420000" cy="857256"/>
          </a:xfrm>
          <a:prstGeom prst="roundRect">
            <a:avLst/>
          </a:prstGeom>
          <a:solidFill>
            <a:srgbClr val="FFFF00"/>
          </a:solidFill>
          <a:ln>
            <a:solidFill>
              <a:srgbClr val="26E22F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ОБСТОЯТЕЛЬСТВО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25" name="Прямоугольник с двумя вырезанными противолежащими углами 24"/>
          <p:cNvSpPr/>
          <p:nvPr/>
        </p:nvSpPr>
        <p:spPr>
          <a:xfrm>
            <a:off x="857224" y="2071678"/>
            <a:ext cx="8001056" cy="3214710"/>
          </a:xfrm>
          <a:prstGeom prst="snip2Diag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ьная выноска 25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Ой!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57224" y="2000240"/>
            <a:ext cx="3500462" cy="107157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ьная выноска 27"/>
          <p:cNvSpPr/>
          <p:nvPr/>
        </p:nvSpPr>
        <p:spPr>
          <a:xfrm>
            <a:off x="2357422" y="5857892"/>
            <a:ext cx="3714776" cy="714380"/>
          </a:xfrm>
          <a:prstGeom prst="wedgeEllipseCallout">
            <a:avLst>
              <a:gd name="adj1" fmla="val -64970"/>
              <a:gd name="adj2" fmla="val -153775"/>
            </a:avLst>
          </a:prstGeom>
          <a:solidFill>
            <a:srgbClr val="FF66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FFFF00"/>
                </a:solidFill>
              </a:rPr>
              <a:t>Умница!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9" name="Picture 4" descr="маша и медведь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4162424"/>
            <a:ext cx="2857500" cy="269557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-tyazhyolyiy-slucha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xit" presetSubtype="0" fill="hold" grpId="1" nodeType="afterEffect">
                                  <p:stCondLst>
                                    <p:cond delay="3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3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2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uh-e`to-to-chto-nado2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339</Words>
  <Application>Microsoft Office PowerPoint</Application>
  <PresentationFormat>Экран (4:3)</PresentationFormat>
  <Paragraphs>132</Paragraphs>
  <Slides>14</Slides>
  <Notes>12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Зачётная работа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Источники:</dc:title>
  <dc:creator>валентин и наталья</dc:creator>
  <cp:lastModifiedBy>елена</cp:lastModifiedBy>
  <cp:revision>42</cp:revision>
  <dcterms:modified xsi:type="dcterms:W3CDTF">2016-10-25T15:02:14Z</dcterms:modified>
</cp:coreProperties>
</file>